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62" r:id="rId3"/>
    <p:sldId id="261" r:id="rId4"/>
    <p:sldId id="264" r:id="rId5"/>
    <p:sldId id="285" r:id="rId6"/>
    <p:sldId id="265" r:id="rId7"/>
    <p:sldId id="268" r:id="rId8"/>
    <p:sldId id="270" r:id="rId9"/>
    <p:sldId id="271" r:id="rId10"/>
    <p:sldId id="274" r:id="rId11"/>
    <p:sldId id="278" r:id="rId12"/>
    <p:sldId id="277" r:id="rId13"/>
    <p:sldId id="266" r:id="rId14"/>
    <p:sldId id="269" r:id="rId15"/>
    <p:sldId id="279" r:id="rId16"/>
    <p:sldId id="282" r:id="rId17"/>
    <p:sldId id="272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A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63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17355-AADF-4682-8C3F-763784E7FF2D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2342-E41B-4B5F-B174-3532FA7F7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7322F-8284-4465-B561-ED461F242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274FE1-C466-430B-845C-B11A86B4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A2D6F2-5137-41ED-8759-0F9D0FE1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093ADA-DA5B-4685-B3B0-FC486234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3846C3-496F-4152-B47D-02E0C2FE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0EB80-A7ED-4001-A321-5967B1DE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EEA6E0-EE8F-4F5E-A7FB-681C0412C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BC0A5C-CB50-4AE9-93E7-2905C0EB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E844E5-77AE-4322-AFF6-F692AD95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446BBB-EBDF-41F9-B806-095C2D42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C122330-7DF6-4D00-A7B2-464AA7A4A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8243F2-2AD9-45D7-B252-28A0BE162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FE9177-7AE3-42CF-87C8-17E648A5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B25EA-A450-4930-A35A-20FB5A14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714C8-59C8-46C0-A47E-2B95AC88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AF8CC-F935-4813-9EDC-9FA6B363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430DE9-0C12-4D8C-BD42-238AE802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1E773B-96FB-4532-8687-CCE83082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42CD9-7333-4971-943C-B1DF429A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554AD-C14A-41CF-814E-51A205E9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1C330-9C43-490C-B39B-296825C0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F4D2C6-4452-43F1-B999-2C71C2CF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B90198-C0AE-4AC3-AD59-A32CFD32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7B687B-A3A0-4F7E-B877-ED943551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3BFA54-97CF-426E-A0EC-4241D1A5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F374A-D103-43AC-AA54-B98C7564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A744D6-55B2-4073-B3E6-70F8785F6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5B7ABE-7B40-4775-9274-B11FC3A4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4C868C-2E78-4A66-8858-8E457602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CCD484-A6C9-4DDF-9FF2-6E9F7CD2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4FEAFD-6DE8-4506-82DD-E3483B62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10C94D-1EA0-487B-A641-141F6879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572440-E64B-434D-BC3B-F0F2D3CC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B3422E-2F6E-4447-96F2-88B4D1EC5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3F647A-2BD3-4168-891E-010147461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E34ECFF-3821-4968-8368-9B813EFA3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B31D8F-5CF4-4B47-9BC7-7108D41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5393BD-749D-41B7-BD2E-6A579B91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0EA542-9AF3-4C87-BD37-3B33D571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9E129-7C05-4A83-8F64-4EBC0A95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DE28DB-6884-4A9E-BDF6-44E0F370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9BC784-DB38-4E20-936C-663406E4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83E986-E1C8-40E9-A088-2CA78A7E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E05C3-59F3-4379-ABBA-DBBD5B98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16BD89-043C-49D1-8923-1329DE42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8CFC65-6795-4E2E-BFFD-E6D55479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8B36-EBD0-4F3C-AD23-F9F2D7DF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F86365-7B68-43D7-A605-06700F13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03365C-0B36-4EE3-88EF-512DC715D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D5A894-EA07-446D-99AC-0898C9FE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89C45B-FECE-4DD6-876F-262D6CEB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9C70D6-6C52-428A-AD5C-F4509FE4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4389B-13FD-45CE-9968-71779747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C6A763-CDB8-4405-ABBA-FF077BB83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96244F-2839-4FBA-B934-E8D20E3EA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1E7314-74EB-467D-B95E-D49D6D50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D0B3CB-5271-45D9-8ECB-1F3DE331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79E323-55AC-4BDC-9D7F-2DF36488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ABC66A-1D2D-4E23-A0DB-C0772824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95D319-46D6-4FFB-A9EC-3991CD05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1CE87-B9D1-40E1-B167-8FA892F74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18A1-0384-42A3-97C7-CEA2E47D186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37D141-56DE-4E92-B124-BF91ABB4C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1B694-89DC-44AD-95F6-7F5B4C9B7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819B-DE54-4D02-A8AC-A5AF50F5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48640"/>
            <a:ext cx="10621108" cy="5838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27" y="3822390"/>
            <a:ext cx="32076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 To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describe 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 person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983" y="262645"/>
            <a:ext cx="223766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Useful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7427" y="1177563"/>
            <a:ext cx="6096000" cy="2644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How old was he?</a:t>
            </a: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was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his hair like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color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were his eyes?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Was his hair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shorter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than mine?</a:t>
            </a: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Did he have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glasses?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was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wearing?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7427" y="812848"/>
            <a:ext cx="352986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 To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ask about 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 person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7427" y="4237748"/>
            <a:ext cx="6096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 was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young.</a:t>
            </a: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He/She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had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dark hair.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His hair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was…</a:t>
            </a: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wearing…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4197" y="1177563"/>
            <a:ext cx="435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</a:t>
            </a:r>
            <a:r>
              <a:rPr lang="en-US" dirty="0">
                <a:solidFill>
                  <a:srgbClr val="FF0000"/>
                </a:solidFill>
              </a:rPr>
              <a:t>+ descriptive adjective </a:t>
            </a:r>
            <a:r>
              <a:rPr lang="en-US" dirty="0"/>
              <a:t>+ was + subject?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4197" y="4237748"/>
            <a:ext cx="372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Subject + was + </a:t>
            </a:r>
            <a:r>
              <a:rPr lang="en-US" dirty="0" smtClean="0">
                <a:solidFill>
                  <a:srgbClr val="FF0000"/>
                </a:solidFill>
              </a:rPr>
              <a:t>descriptive adjective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65210" y="11661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haʊoʊld</a:t>
            </a:r>
            <a:r>
              <a:rPr lang="en-US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3564" y="4237748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hiwəz</a:t>
            </a:r>
            <a:r>
              <a:rPr lang="en-US" dirty="0">
                <a:solidFill>
                  <a:srgbClr val="FF0000"/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4597" y="103175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3073" y="405308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7518400" y="1638669"/>
            <a:ext cx="3149599" cy="743747"/>
          </a:xfrm>
          <a:prstGeom prst="arc">
            <a:avLst>
              <a:gd name="adj1" fmla="val 16265362"/>
              <a:gd name="adj2" fmla="val 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6756400" y="4630279"/>
            <a:ext cx="3149599" cy="743747"/>
          </a:xfrm>
          <a:prstGeom prst="arc">
            <a:avLst>
              <a:gd name="adj1" fmla="val 16265362"/>
              <a:gd name="adj2" fmla="val 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9860960">
            <a:off x="3389952" y="1354545"/>
            <a:ext cx="242284" cy="256192"/>
          </a:xfrm>
          <a:prstGeom prst="arc">
            <a:avLst>
              <a:gd name="adj1" fmla="val 12462790"/>
              <a:gd name="adj2" fmla="val 599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9860960">
            <a:off x="3271422" y="4444666"/>
            <a:ext cx="242284" cy="256192"/>
          </a:xfrm>
          <a:prstGeom prst="arc">
            <a:avLst>
              <a:gd name="adj1" fmla="val 12462790"/>
              <a:gd name="adj2" fmla="val 599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67428" y="3822390"/>
            <a:ext cx="101717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B.  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7427" y="812848"/>
            <a:ext cx="352986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A. 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2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54137"/>
            <a:ext cx="10045700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Circle the correct word in the [bracket]: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</a:rPr>
              <a:t>Questions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How [old/younger] was he? 	   		He was [young/wrinkled].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What was his [age/hair] like?			His hair was [short/heavy].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What color was her [eyes/hair]?			She had [dark/tall] hair.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Was his hair [longer/taller than mine?		His hair was [shorter/older] than yours.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Did he have [a beard/well-dressed]?		He had a [goatee/blond hair].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What was he/she [wearing/look]?	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He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was wearing [glasses/thin].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C49A67-5430-4414-A03D-C22E9DACD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5238" y="-523343"/>
            <a:ext cx="5486400" cy="789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9274175" y="681391"/>
            <a:ext cx="676275" cy="663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2190504" y="681391"/>
            <a:ext cx="676275" cy="663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71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DE086E-9D12-4E66-BC31-52D0DC08D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52800" y="-310512"/>
            <a:ext cx="5486400" cy="744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34 - Siren, Police - Police Car_ Ext_ Wail Siren, Stationary, Police Vehicles &amp; Siren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459.1224"/>
                  <p14:fade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9029" y="4996543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68677" y="2686679"/>
            <a:ext cx="6057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 </a:t>
            </a:r>
          </a:p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Announcement!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0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971" y="940423"/>
            <a:ext cx="2260865" cy="5359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446279" y="2425423"/>
            <a:ext cx="5012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identify the suspect? 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1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DE086E-9D12-4E66-BC31-52D0DC08D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52800" y="-310512"/>
            <a:ext cx="5486400" cy="744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34 - Siren, Police - Police Car_ Ext_ Wail Siren, Stationary, Police Vehicles &amp; Siren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459.1224"/>
                  <p14:fade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9029" y="4996543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68677" y="2686679"/>
            <a:ext cx="6057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 </a:t>
            </a:r>
          </a:p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Announcement!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0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971" y="940423"/>
            <a:ext cx="2260865" cy="5359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446279" y="2425423"/>
            <a:ext cx="5012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identify the second suspect? 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2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0" y="1417935"/>
            <a:ext cx="725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many police officers chose the correct suspect the first time? The second time?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Did the witness give a good description? 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</a:p>
        </p:txBody>
      </p:sp>
    </p:spTree>
    <p:extLst>
      <p:ext uri="{BB962C8B-B14F-4D97-AF65-F5344CB8AC3E}">
        <p14:creationId xmlns:p14="http://schemas.microsoft.com/office/powerpoint/2010/main" val="30215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dailymail.co.uk/i/pix/2014/10/28/1414505802309_Image_galleryImage_George_Clooney_winner_of_.JPG">
            <a:extLst>
              <a:ext uri="{FF2B5EF4-FFF2-40B4-BE49-F238E27FC236}">
                <a16:creationId xmlns="" xmlns:a16="http://schemas.microsoft.com/office/drawing/2014/main" id="{A04E1B01-C938-473A-B3EE-48520C117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404" y="1092200"/>
            <a:ext cx="2012693" cy="23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6DA3B2-52E5-4885-A5E7-2CDA25669ED6}"/>
              </a:ext>
            </a:extLst>
          </p:cNvPr>
          <p:cNvSpPr txBox="1"/>
          <p:nvPr/>
        </p:nvSpPr>
        <p:spPr>
          <a:xfrm>
            <a:off x="4826000" y="1092200"/>
            <a:ext cx="6916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Age:  		young, middle age, old</a:t>
            </a:r>
          </a:p>
          <a:p>
            <a:r>
              <a:rPr lang="en-US" dirty="0"/>
              <a:t>Face: 		smooth, wrinkles, scar</a:t>
            </a:r>
          </a:p>
          <a:p>
            <a:r>
              <a:rPr lang="en-US" dirty="0"/>
              <a:t>Body shape: 	thin, medium, heavy</a:t>
            </a:r>
          </a:p>
          <a:p>
            <a:r>
              <a:rPr lang="en-US" dirty="0"/>
              <a:t>Facial Hair: 	goatee, side burns, mustache, beard</a:t>
            </a:r>
          </a:p>
          <a:p>
            <a:r>
              <a:rPr lang="en-US" dirty="0"/>
              <a:t>Hair color: 	dark, light, blond, brown, black, silver</a:t>
            </a:r>
          </a:p>
          <a:p>
            <a:r>
              <a:rPr lang="en-US" dirty="0"/>
              <a:t>Hair style: 	curly, wavy, straight, short, parted, shoulder-length</a:t>
            </a:r>
          </a:p>
          <a:p>
            <a:r>
              <a:rPr lang="en-US" dirty="0"/>
              <a:t>Eyewear:  	sunglasses, reading glasses, wire frame</a:t>
            </a:r>
          </a:p>
          <a:p>
            <a:r>
              <a:rPr lang="en-US" dirty="0"/>
              <a:t>Cloths: 		shirt, jacket, vest, checkered, plain, casual, formal,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F44E9E-1CBD-4954-9EF4-9E4BE6035FB8}"/>
              </a:ext>
            </a:extLst>
          </p:cNvPr>
          <p:cNvSpPr/>
          <p:nvPr/>
        </p:nvSpPr>
        <p:spPr>
          <a:xfrm>
            <a:off x="1412875" y="52648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Cliff. M. (2014). Don’t beard it like </a:t>
            </a:r>
            <a:r>
              <a:rPr lang="en-US" sz="800" dirty="0" err="1"/>
              <a:t>Bechham</a:t>
            </a:r>
            <a:r>
              <a:rPr lang="en-US" sz="800" dirty="0"/>
              <a:t> if you want to say looking young. Daily Mail. Retrieved from http://www.dailymail.co.uk/femail/article-2811015/DON-T-beard-like-Beckham-want-stay-looking-young-Research-shows-facial-hair-make-man-look-TEN-years-older.html </a:t>
            </a:r>
          </a:p>
        </p:txBody>
      </p:sp>
    </p:spTree>
    <p:extLst>
      <p:ext uri="{BB962C8B-B14F-4D97-AF65-F5344CB8AC3E}">
        <p14:creationId xmlns:p14="http://schemas.microsoft.com/office/powerpoint/2010/main" val="21430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DE086E-9D12-4E66-BC31-52D0DC08D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52800" y="-310512"/>
            <a:ext cx="5486400" cy="744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8C17E38-4BB5-4D9C-98C8-DE6D7F4B4D00}"/>
              </a:ext>
            </a:extLst>
          </p:cNvPr>
          <p:cNvSpPr/>
          <p:nvPr/>
        </p:nvSpPr>
        <p:spPr>
          <a:xfrm>
            <a:off x="2375533" y="751416"/>
            <a:ext cx="322250" cy="306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sz="2000" dirty="0"/>
          </a:p>
        </p:txBody>
      </p:sp>
      <p:pic>
        <p:nvPicPr>
          <p:cNvPr id="3" name="01 - Police Accident Scene with Sirens and Radio Chatter Sound Effects Emergency Ra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26"/>
                  <p14:fade in="1000" out="4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0933" y="551815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688" y="2640513"/>
            <a:ext cx="567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What has happened?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9688" y="2640513"/>
            <a:ext cx="6323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policeman running into the building?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2508" y="2643137"/>
            <a:ext cx="6323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seen a crime take place? 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26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C49A67-5430-4414-A03D-C22E9DACD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5238" y="-523343"/>
            <a:ext cx="5486400" cy="789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2314788" y="755229"/>
            <a:ext cx="447035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976602" y="2469088"/>
            <a:ext cx="6323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policeman talking to the young woman?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6602" y="2448136"/>
            <a:ext cx="6323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she is telling him?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6602" y="2430155"/>
            <a:ext cx="6323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nswer these </a:t>
            </a:r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with your 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partner…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6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602" y="2430155"/>
            <a:ext cx="6323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nswer these </a:t>
            </a:r>
            <a:r>
              <a:rPr lang="en-US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with your 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partner…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0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776351" y="4028384"/>
            <a:ext cx="65522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Why was the policeman talking to the woman?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What do you think she is telling him?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DE086E-9D12-4E66-BC31-52D0DC08D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66426" y="410218"/>
            <a:ext cx="2808893" cy="380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C49A67-5430-4414-A03D-C22E9DACD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20006" y="293760"/>
            <a:ext cx="2808895" cy="4042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5903214" y="910552"/>
            <a:ext cx="342842" cy="31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66091" y="4028384"/>
            <a:ext cx="4087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What has happened?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Why is the policeman running into the building?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1266090" y="910551"/>
            <a:ext cx="342842" cy="31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4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93999" y="1464248"/>
            <a:ext cx="7391009" cy="56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Suspects     Robbery     Thief     Goatee   Witness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70200" y="2447924"/>
            <a:ext cx="7416800" cy="26320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_______ took place in the afternoon.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_______ saw the man in the elevator.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_______ stole diamonds from the apartment.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police are looking for the ______.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man had a _______ on his face.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94000" y="396741"/>
            <a:ext cx="65522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Here are some words to help us understand what is going on.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Fill in the blanks using the available words only once.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0172" y="2975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60172" y="2975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94000" y="1464248"/>
            <a:ext cx="7518400" cy="56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Suspects     Robbery     Thief     Goatee   Witness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95600" y="2447924"/>
            <a:ext cx="7416800" cy="26320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_______ took place in the afternoon.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_______ saw the man in the elevator.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_______ stole diamonds from the apartment.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police are looking for _______.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man had a _______ on his face.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94000" y="581848"/>
            <a:ext cx="473732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Fill in the blanks using the available words.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460172" y="2975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60172" y="2975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2447924"/>
            <a:ext cx="1175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robbery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834629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witness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756" y="3165773"/>
            <a:ext cx="7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thief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8465" y="3530864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suspects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923" y="3877843"/>
            <a:ext cx="104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goatee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C49A67-5430-4414-A03D-C22E9DACD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5238" y="-523343"/>
            <a:ext cx="5486400" cy="789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9274175" y="681391"/>
            <a:ext cx="676275" cy="663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FDE53-ED9A-45A3-80A3-BB71B5C14801}"/>
              </a:ext>
            </a:extLst>
          </p:cNvPr>
          <p:cNvSpPr/>
          <p:nvPr/>
        </p:nvSpPr>
        <p:spPr>
          <a:xfrm>
            <a:off x="2190504" y="681391"/>
            <a:ext cx="676275" cy="663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983" y="262645"/>
            <a:ext cx="223766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Useful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7427" y="1177563"/>
            <a:ext cx="6096000" cy="2644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(old/young)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was he?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was his/her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hair/mouth) like?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color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were/was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his/her (eyes/hair)?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Was his hair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(shorter/longer)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than mine?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Did he have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(glasses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/ a beard/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moustache)?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was he/she wearing?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7427" y="4237748"/>
            <a:ext cx="6096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 was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(young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thin, well-dressed).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He/She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had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(dark hair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/ a big nose).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His hair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was…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 was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wearing…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7427" y="3822390"/>
            <a:ext cx="32076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B.  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7427" y="812848"/>
            <a:ext cx="352986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A. 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478</Words>
  <Application>Microsoft Office PowerPoint</Application>
  <PresentationFormat>Widescreen</PresentationFormat>
  <Paragraphs>110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Peterson</dc:creator>
  <cp:lastModifiedBy>markpeterson@maine.rr.com</cp:lastModifiedBy>
  <cp:revision>48</cp:revision>
  <cp:lastPrinted>2017-10-06T01:10:57Z</cp:lastPrinted>
  <dcterms:created xsi:type="dcterms:W3CDTF">2017-10-05T23:39:00Z</dcterms:created>
  <dcterms:modified xsi:type="dcterms:W3CDTF">2017-11-20T00:30:07Z</dcterms:modified>
</cp:coreProperties>
</file>